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57" r:id="rId4"/>
    <p:sldId id="258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7" r:id="rId18"/>
    <p:sldId id="278" r:id="rId19"/>
    <p:sldId id="279" r:id="rId20"/>
    <p:sldId id="281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11B2-93CA-4F17-B0E8-10DF6827F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29EC5-65DC-438A-8B3D-75771FB0C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4C289-726C-4A32-AC16-990896FEE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6717-5FC3-48BE-B8CE-705807C0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93957-34DB-43D3-BA7B-1311FD3D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36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888AD-640F-4CAC-99D1-F519C984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A7891-A1BF-4D1C-9A25-2AEF0D7C4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4E21-5B71-45D2-921F-2973F006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BD198-5094-4CC2-A3CA-8A5B3CA7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BCA7-14F1-408F-A152-DE5E54BC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76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3E8A15-25E4-46E2-AE66-6ED3AB552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6D8ED-B7D0-421B-9C31-27C6CD0FB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81784-DD12-4E9C-97E3-B9FD4D62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F0992-F0A9-416F-8198-41193B3C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EE62E-8A3C-488B-B7FD-1F25F325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0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4061-7A71-410D-8279-09ADE2F9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DDF80-F76D-4365-BCEE-49E0541F9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FD278-B0D5-428F-BB52-9A905637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9DB75-D06C-4DB2-BD12-9FFB2FC3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EBEFA-AD8F-44FB-88B6-D806B052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79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D3B1-93D6-4530-9AA1-40FD2BB7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432C6-D1D8-42A3-A9E5-0A8650511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5AC57-E774-4BB4-AF2D-7EE67698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8A83-1815-4F7E-83E3-EB476373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EC17E-2430-4ABC-8BCD-BEE1F390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70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1CE4-4EFB-48F9-982C-51B2496C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2E78-7934-45A6-9E1E-5BE95F120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E6C85-67EC-48B4-B573-F21F5AB38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4451E-9403-43D2-B640-D5F44D5F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931C7-EDEC-459E-ADEC-ABD5565E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A127-B4A8-475B-9900-2A053927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68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1063-E11F-4A3F-BA37-0DE0ACE8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19AA2-5BC6-4C1B-8BF1-8604B2CE6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0673A-4629-4D49-AE8B-59A447B1D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86001-AE9B-42AF-A661-A9FB9A029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C6059-22F8-4F14-AB8A-CB3C2252A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FC6B1-122F-4500-ABF1-70D97731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BB4AC-D57F-4D88-929D-470EEF68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03147C-1B0A-4194-A373-FB5B27AF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04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11EC-5E5E-41B5-BEED-B3F1A9B1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3BFDF-8EB8-4A94-A068-A8F5D0FF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D3607-15D8-4A32-A740-5F35F203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68208-6BF0-43BF-BD2B-CD4195AF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64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BEE4B-93CD-4CA3-A0E0-FC1CF89D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BA75-3009-488A-A842-1BA4859D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38E8D-7314-4169-9294-9F3CA83B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15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89CA-D86C-4494-BB1C-0A3884B61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A941C-CDC9-49AB-B1B7-0E3A0DE4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F7596-A4DF-48E8-B1A0-76BA8F243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F712-0363-458F-8BE2-58F25344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C9600-5170-4DC1-9949-23EF58AB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3CE9F-E101-487F-943B-D002E15E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46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D81-34B9-42DA-8DFB-FD772319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E839A1-0E79-4200-A20B-5045DC1E2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A9F1-85B9-4A3E-94C9-39874450D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45F00-E677-490B-896E-33A1C854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DB017-FB9A-43A0-B66E-E3FE5F6F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28AA4-855B-4238-8EF5-C6CA7FAE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77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743BD-20EE-4807-BA94-3716C383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A42D9-EF18-4B48-AD2B-D1EC592EA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79C75-9957-453B-928F-03E655B7E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1CFC3-0738-407C-AEB9-3EC3B7629BC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0AAE-8A8E-41A6-ACFB-DB099970F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C436C-E457-4CEB-A284-616FBFEE1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0D00-4810-4AB6-86C4-BFC62100D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29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DCCE-8C20-480D-B856-AE20C4AF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sample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C03A4-268A-4608-AF78-683EE5B8B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Counting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86916-EADC-4A89-B8A9-4892D6AA5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06725"/>
            <a:ext cx="5157787" cy="3182937"/>
          </a:xfrm>
        </p:spPr>
        <p:txBody>
          <a:bodyPr/>
          <a:lstStyle/>
          <a:p>
            <a:r>
              <a:rPr lang="en-IN" dirty="0"/>
              <a:t>Original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7EDC4-7499-488D-9B67-79CBB6AA5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Counting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E3524-22C1-4564-9DB5-B350301C8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8"/>
          </a:xfrm>
        </p:spPr>
        <p:txBody>
          <a:bodyPr/>
          <a:lstStyle/>
          <a:p>
            <a:r>
              <a:rPr lang="en-IN" dirty="0"/>
              <a:t>Segmented image</a:t>
            </a:r>
          </a:p>
        </p:txBody>
      </p:sp>
    </p:spTree>
    <p:extLst>
      <p:ext uri="{BB962C8B-B14F-4D97-AF65-F5344CB8AC3E}">
        <p14:creationId xmlns:p14="http://schemas.microsoft.com/office/powerpoint/2010/main" val="226842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21C9-98D3-4D1D-91B0-1F96CFE3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4FC81-C2DA-40DF-B275-5FB8AFC78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- 60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D3B90F-FCEF-47FE-8955-81B418160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52" y="2505075"/>
            <a:ext cx="398525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B2C21-9029-4535-AF6D-C81AAD48A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- 30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682B1B-F4BC-47D6-92BC-98AC2293D2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64" y="2505075"/>
            <a:ext cx="3985259" cy="3684588"/>
          </a:xfrm>
        </p:spPr>
      </p:pic>
    </p:spTree>
    <p:extLst>
      <p:ext uri="{BB962C8B-B14F-4D97-AF65-F5344CB8AC3E}">
        <p14:creationId xmlns:p14="http://schemas.microsoft.com/office/powerpoint/2010/main" val="87414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50E0-14F1-4B40-8DAF-C468BCDC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A8618-D2B4-4E02-8D2B-C44DB4CD5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- 55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D9DC8B-2AB5-4E2B-99DE-D022AD1230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85" y="2505075"/>
            <a:ext cx="3979792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18D76-8EC6-40DF-8D81-C1FA56D9C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- 52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8F5E9A-7F84-4E67-9AAD-7FA6DE82D8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98" y="2505075"/>
            <a:ext cx="3979792" cy="3684588"/>
          </a:xfrm>
        </p:spPr>
      </p:pic>
    </p:spTree>
    <p:extLst>
      <p:ext uri="{BB962C8B-B14F-4D97-AF65-F5344CB8AC3E}">
        <p14:creationId xmlns:p14="http://schemas.microsoft.com/office/powerpoint/2010/main" val="235147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A9DE-5D69-415F-A21F-5682B226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F51A4-BF7D-411A-9E1E-6C5E8A821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- 64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07BF7E-A1D6-410D-9982-94D7973DBB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85" y="2505075"/>
            <a:ext cx="3979792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F110C-5EE8-4052-8653-9D3E0CEAF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- 69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AE02F1-83E4-4A06-BF50-36402D69BC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98" y="2505075"/>
            <a:ext cx="3979792" cy="3684588"/>
          </a:xfrm>
        </p:spPr>
      </p:pic>
    </p:spTree>
    <p:extLst>
      <p:ext uri="{BB962C8B-B14F-4D97-AF65-F5344CB8AC3E}">
        <p14:creationId xmlns:p14="http://schemas.microsoft.com/office/powerpoint/2010/main" val="12417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0D77-F623-43ED-92A6-B4ED3358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81205-5769-4A29-8DD7-7EE34CE69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- 59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CBBBAD-6B66-4E12-8DAC-5F0DFF372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85" y="2505075"/>
            <a:ext cx="3979792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18A06-78D5-478D-8F22-7494FC904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- 62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18AE7B-4AC3-4FFE-91C5-BCCCE41FA4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98" y="2505075"/>
            <a:ext cx="3979792" cy="3684588"/>
          </a:xfrm>
        </p:spPr>
      </p:pic>
    </p:spTree>
    <p:extLst>
      <p:ext uri="{BB962C8B-B14F-4D97-AF65-F5344CB8AC3E}">
        <p14:creationId xmlns:p14="http://schemas.microsoft.com/office/powerpoint/2010/main" val="148640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E10B-8775-4368-9EB8-653CEA73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84D09-F046-49FB-9721-19E146490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- 35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8DF06E6-37E3-4FA5-92F7-DE4DC6D1A1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85" y="2505075"/>
            <a:ext cx="3979792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75DD2-3564-49B6-9B28-FBD103DB7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- 18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9A3D5E-8503-486C-B069-F4D8DBE75D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98" y="2505075"/>
            <a:ext cx="3979792" cy="3684588"/>
          </a:xfrm>
        </p:spPr>
      </p:pic>
    </p:spTree>
    <p:extLst>
      <p:ext uri="{BB962C8B-B14F-4D97-AF65-F5344CB8AC3E}">
        <p14:creationId xmlns:p14="http://schemas.microsoft.com/office/powerpoint/2010/main" val="612415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6BA3-BEF9-46B1-855B-CC01FB0B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4262-16DD-439B-AB66-295D93C62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- 63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FEE6-EABD-4AC4-8022-283AE1086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- 68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12FBF3-7590-4C9B-BEBA-D9A4BDC59D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98" y="2505075"/>
            <a:ext cx="3979792" cy="368458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24C5740-ECB6-4848-B278-164CB446B1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85" y="2505075"/>
            <a:ext cx="3979792" cy="3684588"/>
          </a:xfrm>
        </p:spPr>
      </p:pic>
    </p:spTree>
    <p:extLst>
      <p:ext uri="{BB962C8B-B14F-4D97-AF65-F5344CB8AC3E}">
        <p14:creationId xmlns:p14="http://schemas.microsoft.com/office/powerpoint/2010/main" val="427944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B357-66BA-439A-B5FD-77B5884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8C529-4EEF-4246-A878-2E4836A5C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- 40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90578-2F43-4028-8DA0-8BAF3FE90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- 25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66AE25-0CF8-4A12-B55C-0BD9CBBD4B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98" y="2505075"/>
            <a:ext cx="3979792" cy="368458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F408786-FA3F-4F45-B5F4-260C8CC36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85" y="2505075"/>
            <a:ext cx="3979792" cy="3684588"/>
          </a:xfrm>
        </p:spPr>
      </p:pic>
    </p:spTree>
    <p:extLst>
      <p:ext uri="{BB962C8B-B14F-4D97-AF65-F5344CB8AC3E}">
        <p14:creationId xmlns:p14="http://schemas.microsoft.com/office/powerpoint/2010/main" val="340875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482E-B782-4ABC-83FA-5145B0D2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A8D92-59F7-41E8-B1BB-A11DA8B90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- 37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7B1C1D-6835-4A8B-94EB-77AC9FB3F3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1" t="3718" r="20397" b="9587"/>
          <a:stretch/>
        </p:blipFill>
        <p:spPr>
          <a:xfrm>
            <a:off x="1570305" y="2647465"/>
            <a:ext cx="3696752" cy="34109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5B38C-9635-4BE4-AB4F-72D5E7927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- 36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DEBA5B-6342-4D1D-B4B1-A1AAF02237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7" t="3945" r="20798" b="9785"/>
          <a:stretch/>
        </p:blipFill>
        <p:spPr>
          <a:xfrm>
            <a:off x="6915418" y="2647465"/>
            <a:ext cx="3696752" cy="3410921"/>
          </a:xfrm>
        </p:spPr>
      </p:pic>
    </p:spTree>
    <p:extLst>
      <p:ext uri="{BB962C8B-B14F-4D97-AF65-F5344CB8AC3E}">
        <p14:creationId xmlns:p14="http://schemas.microsoft.com/office/powerpoint/2010/main" val="300442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88AC-6B0E-400E-B060-703AE22A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21B6-7E1C-4573-A00F-11DAC63B6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- 17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AAAEA6-33F0-4CBE-A72A-1629E601DA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 t="15463" r="32134" b="18806"/>
          <a:stretch/>
        </p:blipFill>
        <p:spPr>
          <a:xfrm>
            <a:off x="1771699" y="2836439"/>
            <a:ext cx="3525935" cy="346751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F6A55-B983-426D-9AF1-D97857140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- 16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3C5FEE-161B-40DA-8025-781A13C3EA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2" t="15546" r="31060" b="19411"/>
          <a:stretch/>
        </p:blipFill>
        <p:spPr>
          <a:xfrm>
            <a:off x="6894367" y="2849451"/>
            <a:ext cx="3738854" cy="3467515"/>
          </a:xfrm>
        </p:spPr>
      </p:pic>
    </p:spTree>
    <p:extLst>
      <p:ext uri="{BB962C8B-B14F-4D97-AF65-F5344CB8AC3E}">
        <p14:creationId xmlns:p14="http://schemas.microsoft.com/office/powerpoint/2010/main" val="271786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50E0-386B-472E-8E8E-7297874F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B0F95-7CE4-4079-BC0C-BDA488291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- 49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F031E70-823D-493F-BC16-0B2C8A2EE4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4687" r="25143" b="8134"/>
          <a:stretch/>
        </p:blipFill>
        <p:spPr>
          <a:xfrm>
            <a:off x="1313644" y="2670032"/>
            <a:ext cx="3721063" cy="33657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20B7A-0160-403D-8470-1557DB8D4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635BD8-854D-4D47-84D5-A54B3C8AB3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8" t="4909" r="25106" b="8339"/>
          <a:stretch/>
        </p:blipFill>
        <p:spPr>
          <a:xfrm>
            <a:off x="6903262" y="2670032"/>
            <a:ext cx="3721063" cy="3365787"/>
          </a:xfrm>
        </p:spPr>
      </p:pic>
    </p:spTree>
    <p:extLst>
      <p:ext uri="{BB962C8B-B14F-4D97-AF65-F5344CB8AC3E}">
        <p14:creationId xmlns:p14="http://schemas.microsoft.com/office/powerpoint/2010/main" val="295870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C283B8-C3BE-43C4-B694-BAE363D5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5072D-4CF1-47CB-A3B0-169564A30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- 11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85EDA81-D68D-45C1-A8E8-B1AE4DA877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31" y="2737644"/>
            <a:ext cx="3467100" cy="321945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2A1BED-AF78-45DE-8583-CFDE14FE5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- 15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75D5AA-112C-4EE3-8708-4E98E481A5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1" y="2726560"/>
            <a:ext cx="3502940" cy="3252731"/>
          </a:xfrm>
        </p:spPr>
      </p:pic>
    </p:spTree>
    <p:extLst>
      <p:ext uri="{BB962C8B-B14F-4D97-AF65-F5344CB8AC3E}">
        <p14:creationId xmlns:p14="http://schemas.microsoft.com/office/powerpoint/2010/main" val="3260444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3BB0-3FA6-4EB0-9AA5-93B3C4E5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730CA-7351-470B-A129-6DA75DEE7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- 16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EBA2AD-B8E7-4841-BD68-355F8E415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 t="30209" r="29387" b="31866"/>
          <a:stretch/>
        </p:blipFill>
        <p:spPr>
          <a:xfrm>
            <a:off x="1588395" y="2838174"/>
            <a:ext cx="3687651" cy="335763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D9A54-2D1E-4357-930C-0785D2C62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- 13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DCFB11-555D-4390-B0E1-379BA86315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4" t="30307" r="29247" b="31955"/>
          <a:stretch/>
        </p:blipFill>
        <p:spPr>
          <a:xfrm>
            <a:off x="7198245" y="2898656"/>
            <a:ext cx="3546506" cy="3229121"/>
          </a:xfrm>
        </p:spPr>
      </p:pic>
    </p:spTree>
    <p:extLst>
      <p:ext uri="{BB962C8B-B14F-4D97-AF65-F5344CB8AC3E}">
        <p14:creationId xmlns:p14="http://schemas.microsoft.com/office/powerpoint/2010/main" val="3396598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AB92-A080-4E8A-80B5-8AB10FAB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3BB4-4DB3-4C8E-A5B4-20AEA4ADC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- 44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A35B4D-7357-4628-8E30-AC60372E81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5" t="10499" r="22146" b="14431"/>
          <a:stretch/>
        </p:blipFill>
        <p:spPr>
          <a:xfrm>
            <a:off x="1596320" y="2675972"/>
            <a:ext cx="3644721" cy="33427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24724-9949-4A3F-B082-F817DBBC1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- 40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1FDF89-285E-4D10-AD6A-4BB8610FF6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9" t="10693" r="22290" b="14122"/>
          <a:stretch/>
        </p:blipFill>
        <p:spPr>
          <a:xfrm>
            <a:off x="6748529" y="2822812"/>
            <a:ext cx="3515933" cy="3226385"/>
          </a:xfrm>
        </p:spPr>
      </p:pic>
    </p:spTree>
    <p:extLst>
      <p:ext uri="{BB962C8B-B14F-4D97-AF65-F5344CB8AC3E}">
        <p14:creationId xmlns:p14="http://schemas.microsoft.com/office/powerpoint/2010/main" val="21969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3EE5-417B-4773-BF59-2259D7EB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10193-0D5F-4B18-A673-4FD762BB3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- 17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400F20-4EA0-4AC2-806C-984C6B6776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31" y="2737644"/>
            <a:ext cx="3467100" cy="32194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F4AE1-C849-4221-A040-920864616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- 10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67A9AD-0F7C-4EC9-BF1A-EA010E2912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5" y="2505075"/>
            <a:ext cx="3968017" cy="3684588"/>
          </a:xfrm>
        </p:spPr>
      </p:pic>
    </p:spTree>
    <p:extLst>
      <p:ext uri="{BB962C8B-B14F-4D97-AF65-F5344CB8AC3E}">
        <p14:creationId xmlns:p14="http://schemas.microsoft.com/office/powerpoint/2010/main" val="186467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3EE5-417B-4773-BF59-2259D7EB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10193-0D5F-4B18-A673-4FD762BB3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- 18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EE016C-2326-44B5-8F79-C01AB58142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31" y="2737644"/>
            <a:ext cx="3467100" cy="32194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F4AE1-C849-4221-A040-920864616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A3F147-9DBA-430D-BF6F-7F34EABC4CB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5" y="2505075"/>
            <a:ext cx="3968017" cy="3684588"/>
          </a:xfrm>
        </p:spPr>
      </p:pic>
    </p:spTree>
    <p:extLst>
      <p:ext uri="{BB962C8B-B14F-4D97-AF65-F5344CB8AC3E}">
        <p14:creationId xmlns:p14="http://schemas.microsoft.com/office/powerpoint/2010/main" val="152406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D524-15D6-46CE-AEBA-39618932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42316-6726-4EE0-A056-847AA6EBF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- 19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79097C-B4FC-41A9-A2BE-FFA73322E8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31" y="2737644"/>
            <a:ext cx="3467100" cy="32194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309EA-ED5E-467F-B9B6-1364EC0A9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- 22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6F60AE-B6C1-43D8-BB6C-03DAA21AEB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5" y="2505075"/>
            <a:ext cx="3968017" cy="3684588"/>
          </a:xfrm>
        </p:spPr>
      </p:pic>
    </p:spTree>
    <p:extLst>
      <p:ext uri="{BB962C8B-B14F-4D97-AF65-F5344CB8AC3E}">
        <p14:creationId xmlns:p14="http://schemas.microsoft.com/office/powerpoint/2010/main" val="250140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D9F0-BAC8-4EDB-9EC7-D16EB972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890E0-C9BD-46E8-94D9-3D7E757DF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8E2D2B-A515-466E-BF24-1B25278B43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31" y="2742406"/>
            <a:ext cx="3467100" cy="32099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2ADD1-7E05-40C9-A9FD-6BC73780C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- 25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0E9DC8-7C1B-4A67-BE97-F3D33F1F8A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98" y="2505075"/>
            <a:ext cx="3979792" cy="3684588"/>
          </a:xfrm>
        </p:spPr>
      </p:pic>
    </p:spTree>
    <p:extLst>
      <p:ext uri="{BB962C8B-B14F-4D97-AF65-F5344CB8AC3E}">
        <p14:creationId xmlns:p14="http://schemas.microsoft.com/office/powerpoint/2010/main" val="14607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6CB7-9317-4115-87AB-8830AD86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9862B-4441-4E6A-A7F9-8FF4193D7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- 25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918A32-38B4-4884-A4E9-2A99930988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31" y="2737644"/>
            <a:ext cx="3467100" cy="32194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83DCA-3119-40C2-B33A-5B8E3F132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- 29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B6FC75-0BB1-465B-9941-B482846C10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5" y="2505075"/>
            <a:ext cx="3968017" cy="3684588"/>
          </a:xfrm>
        </p:spPr>
      </p:pic>
    </p:spTree>
    <p:extLst>
      <p:ext uri="{BB962C8B-B14F-4D97-AF65-F5344CB8AC3E}">
        <p14:creationId xmlns:p14="http://schemas.microsoft.com/office/powerpoint/2010/main" val="155239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72C4-93C5-47D2-99C7-6203317D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3CBA2-C10A-48A9-ACF8-CB80E9D31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- 12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AC647B-0608-4A01-B25C-EC29C2FD06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31" y="2737644"/>
            <a:ext cx="3467100" cy="32194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EF915-07C6-4894-A33B-9A9639958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E66D1F-F0BA-4234-ADB1-A1E6FF9FE0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5" y="2505075"/>
            <a:ext cx="3968017" cy="3684588"/>
          </a:xfrm>
        </p:spPr>
      </p:pic>
    </p:spTree>
    <p:extLst>
      <p:ext uri="{BB962C8B-B14F-4D97-AF65-F5344CB8AC3E}">
        <p14:creationId xmlns:p14="http://schemas.microsoft.com/office/powerpoint/2010/main" val="122201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09BC-E2B1-411C-B609-D354E2BC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1491A-5D62-401F-8F3D-9377E7588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Manual - 36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8FC6CAA-6F31-4CF3-9CD8-0B506ACF51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52" y="2505075"/>
            <a:ext cx="398525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86C7E-15B5-4DC4-AA45-31BE9018B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Predicted - 42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7A72B1-B138-4954-AE1E-DF1B82507E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64" y="2505075"/>
            <a:ext cx="3985259" cy="3684588"/>
          </a:xfrm>
        </p:spPr>
      </p:pic>
    </p:spTree>
    <p:extLst>
      <p:ext uri="{BB962C8B-B14F-4D97-AF65-F5344CB8AC3E}">
        <p14:creationId xmlns:p14="http://schemas.microsoft.com/office/powerpoint/2010/main" val="203155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131</Words>
  <Application>Microsoft Office PowerPoint</Application>
  <PresentationFormat>Widescreen</PresentationFormat>
  <Paragraphs>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Some sample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Arjun Rupavatia</dc:creator>
  <cp:lastModifiedBy>Arjun Rupavatia</cp:lastModifiedBy>
  <cp:revision>10</cp:revision>
  <dcterms:created xsi:type="dcterms:W3CDTF">2020-05-08T04:05:19Z</dcterms:created>
  <dcterms:modified xsi:type="dcterms:W3CDTF">2020-05-08T09:34:33Z</dcterms:modified>
</cp:coreProperties>
</file>